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6B03"/>
    <a:srgbClr val="C495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4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D2C24-B468-4213-A017-EAAF60EAE13E}" type="datetimeFigureOut">
              <a:rPr lang="es-MX" smtClean="0"/>
              <a:t>11/04/2022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BA4E1-A035-44C6-B1AF-ADA749F0A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5899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0CF0-0325-4C5D-8F27-4715834535DB}" type="datetimeFigureOut">
              <a:rPr lang="es-MX" smtClean="0"/>
              <a:t>11/04/2022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328D-2909-409B-B483-026E48A2D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877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0CF0-0325-4C5D-8F27-4715834535DB}" type="datetimeFigureOut">
              <a:rPr lang="es-MX" smtClean="0"/>
              <a:t>11/04/2022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328D-2909-409B-B483-026E48A2D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057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0CF0-0325-4C5D-8F27-4715834535DB}" type="datetimeFigureOut">
              <a:rPr lang="es-MX" smtClean="0"/>
              <a:t>11/04/2022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328D-2909-409B-B483-026E48A2D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6780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0CF0-0325-4C5D-8F27-4715834535DB}" type="datetimeFigureOut">
              <a:rPr lang="es-MX" smtClean="0"/>
              <a:t>11/04/2022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328D-2909-409B-B483-026E48A2D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657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0CF0-0325-4C5D-8F27-4715834535DB}" type="datetimeFigureOut">
              <a:rPr lang="es-MX" smtClean="0"/>
              <a:t>11/04/2022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328D-2909-409B-B483-026E48A2D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885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0CF0-0325-4C5D-8F27-4715834535DB}" type="datetimeFigureOut">
              <a:rPr lang="es-MX" smtClean="0"/>
              <a:t>11/04/2022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328D-2909-409B-B483-026E48A2D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4613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0CF0-0325-4C5D-8F27-4715834535DB}" type="datetimeFigureOut">
              <a:rPr lang="es-MX" smtClean="0"/>
              <a:t>11/04/2022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328D-2909-409B-B483-026E48A2D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052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0CF0-0325-4C5D-8F27-4715834535DB}" type="datetimeFigureOut">
              <a:rPr lang="es-MX" smtClean="0"/>
              <a:t>11/04/2022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328D-2909-409B-B483-026E48A2D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8531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0CF0-0325-4C5D-8F27-4715834535DB}" type="datetimeFigureOut">
              <a:rPr lang="es-MX" smtClean="0"/>
              <a:t>11/04/2022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328D-2909-409B-B483-026E48A2D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627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0CF0-0325-4C5D-8F27-4715834535DB}" type="datetimeFigureOut">
              <a:rPr lang="es-MX" smtClean="0"/>
              <a:t>11/04/2022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328D-2909-409B-B483-026E48A2D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4512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0CF0-0325-4C5D-8F27-4715834535DB}" type="datetimeFigureOut">
              <a:rPr lang="es-MX" smtClean="0"/>
              <a:t>11/04/2022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328D-2909-409B-B483-026E48A2D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763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00CF0-0325-4C5D-8F27-4715834535DB}" type="datetimeFigureOut">
              <a:rPr lang="es-MX" smtClean="0"/>
              <a:t>11/04/2022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1328D-2909-409B-B483-026E48A2D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7756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>
            <a:extLst>
              <a:ext uri="{FF2B5EF4-FFF2-40B4-BE49-F238E27FC236}">
                <a16:creationId xmlns:a16="http://schemas.microsoft.com/office/drawing/2014/main" id="{490063A6-AC23-4184-A465-3DFE51E77C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118" y="69508"/>
            <a:ext cx="1900517" cy="907233"/>
          </a:xfrm>
          <a:prstGeom prst="rect">
            <a:avLst/>
          </a:prstGeom>
        </p:spPr>
      </p:pic>
      <p:graphicFrame>
        <p:nvGraphicFramePr>
          <p:cNvPr id="18" name="Tabla 18">
            <a:extLst>
              <a:ext uri="{FF2B5EF4-FFF2-40B4-BE49-F238E27FC236}">
                <a16:creationId xmlns:a16="http://schemas.microsoft.com/office/drawing/2014/main" id="{560AF4C9-431B-4237-9ACA-95771F9D74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868751"/>
              </p:ext>
            </p:extLst>
          </p:nvPr>
        </p:nvGraphicFramePr>
        <p:xfrm>
          <a:off x="304799" y="1074269"/>
          <a:ext cx="8677836" cy="487112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48871">
                  <a:extLst>
                    <a:ext uri="{9D8B030D-6E8A-4147-A177-3AD203B41FA5}">
                      <a16:colId xmlns:a16="http://schemas.microsoft.com/office/drawing/2014/main" val="2854978972"/>
                    </a:ext>
                  </a:extLst>
                </a:gridCol>
                <a:gridCol w="2059381">
                  <a:extLst>
                    <a:ext uri="{9D8B030D-6E8A-4147-A177-3AD203B41FA5}">
                      <a16:colId xmlns:a16="http://schemas.microsoft.com/office/drawing/2014/main" val="3484305187"/>
                    </a:ext>
                  </a:extLst>
                </a:gridCol>
                <a:gridCol w="2732568">
                  <a:extLst>
                    <a:ext uri="{9D8B030D-6E8A-4147-A177-3AD203B41FA5}">
                      <a16:colId xmlns:a16="http://schemas.microsoft.com/office/drawing/2014/main" val="2188679109"/>
                    </a:ext>
                  </a:extLst>
                </a:gridCol>
                <a:gridCol w="1776494">
                  <a:extLst>
                    <a:ext uri="{9D8B030D-6E8A-4147-A177-3AD203B41FA5}">
                      <a16:colId xmlns:a16="http://schemas.microsoft.com/office/drawing/2014/main" val="629924960"/>
                    </a:ext>
                  </a:extLst>
                </a:gridCol>
                <a:gridCol w="1060522">
                  <a:extLst>
                    <a:ext uri="{9D8B030D-6E8A-4147-A177-3AD203B41FA5}">
                      <a16:colId xmlns:a16="http://schemas.microsoft.com/office/drawing/2014/main" val="2170237222"/>
                    </a:ext>
                  </a:extLst>
                </a:gridCol>
              </a:tblGrid>
              <a:tr h="485587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FOTO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NOMBRE DEL FUNCIONARIO PÚBLICO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CARGO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CORREO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TELÉFONO OFICINA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298507"/>
                  </a:ext>
                </a:extLst>
              </a:tr>
              <a:tr h="1004050"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DIRECTOR DE TRANSITO MUNICIPAL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trasparencia.direcciontrans@jonuta.gob.mx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927608"/>
                  </a:ext>
                </a:extLst>
              </a:tr>
              <a:tr h="1004050"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Vacante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AUXILIAR EJECUTIVO TECNICO DE INGENIERIA VIAL</a:t>
                      </a:r>
                    </a:p>
                    <a:p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640755"/>
                  </a:ext>
                </a:extLst>
              </a:tr>
              <a:tr h="1004050"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Vacante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AUXILIAR EJECUTIVO TECNICO DE INGENIERIA VIAL</a:t>
                      </a:r>
                    </a:p>
                    <a:p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740083"/>
                  </a:ext>
                </a:extLst>
              </a:tr>
              <a:tr h="1004050"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AUXILIAR EJECUTIVO DE EDUCACION VIAL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395078"/>
                  </a:ext>
                </a:extLst>
              </a:tr>
            </a:tbl>
          </a:graphicData>
        </a:graphic>
      </p:graphicFrame>
      <p:sp>
        <p:nvSpPr>
          <p:cNvPr id="19" name="CuadroTexto 18">
            <a:extLst>
              <a:ext uri="{FF2B5EF4-FFF2-40B4-BE49-F238E27FC236}">
                <a16:creationId xmlns:a16="http://schemas.microsoft.com/office/drawing/2014/main" id="{5BCB71A1-5C56-4D42-8C6A-9B8E7B0456E1}"/>
              </a:ext>
            </a:extLst>
          </p:cNvPr>
          <p:cNvSpPr txBox="1"/>
          <p:nvPr/>
        </p:nvSpPr>
        <p:spPr>
          <a:xfrm>
            <a:off x="3034552" y="93228"/>
            <a:ext cx="3218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990033"/>
                </a:solidFill>
              </a:rPr>
              <a:t>DIRECTORIO DE FUNCIONARIOS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C686778-5A29-4A21-9D87-38E1AEA0B192}"/>
              </a:ext>
            </a:extLst>
          </p:cNvPr>
          <p:cNvSpPr txBox="1"/>
          <p:nvPr/>
        </p:nvSpPr>
        <p:spPr>
          <a:xfrm>
            <a:off x="3330386" y="523124"/>
            <a:ext cx="2626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rgbClr val="C16B03"/>
                </a:solidFill>
              </a:rPr>
              <a:t>DIRECCIÓN DE TRÁNSITO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78DFF7A9-7839-4850-B004-91005A41AE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75" y="1622612"/>
            <a:ext cx="912172" cy="91403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83E0E7E-9068-47CD-9408-847DB9C5DA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75" y="4957483"/>
            <a:ext cx="912172" cy="914033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8A294CC-1AAA-4B14-9D25-64D906E42D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36" y="2691337"/>
            <a:ext cx="912172" cy="914033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DDA16B3F-44F7-40E9-87F2-5D5665D7CA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75" y="3921766"/>
            <a:ext cx="912172" cy="914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9705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47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VARYAN</dc:creator>
  <cp:lastModifiedBy>VARYAN</cp:lastModifiedBy>
  <cp:revision>13</cp:revision>
  <dcterms:created xsi:type="dcterms:W3CDTF">2021-11-26T12:52:55Z</dcterms:created>
  <dcterms:modified xsi:type="dcterms:W3CDTF">2022-04-11T05:42:30Z</dcterms:modified>
</cp:coreProperties>
</file>